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7315200" cy="7315200"/>
  <p:notesSz cx="7315200" cy="7315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2616" y="-696"/>
      </p:cViewPr>
      <p:guideLst>
        <p:guide orient="horz" pos="2304"/>
        <p:guide pos="23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ACBC-9DF4-47AE-9C15-F12A50017062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48CC3-F381-4896-8007-82DC669C59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078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5760" y="292947"/>
            <a:ext cx="658368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5760" y="1706880"/>
            <a:ext cx="6583680" cy="48276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5760" y="6780107"/>
            <a:ext cx="1706880" cy="3894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4ACBC-9DF4-47AE-9C15-F12A50017062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99360" y="6780107"/>
            <a:ext cx="2316480" cy="3894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242560" y="6780107"/>
            <a:ext cx="1706880" cy="3894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48CC3-F381-4896-8007-82DC669C59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7806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33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3337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96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사용자 지정</PresentationFormat>
  <Paragraphs>0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이석진</dc:creator>
  <cp:lastModifiedBy>LG</cp:lastModifiedBy>
  <cp:revision>2</cp:revision>
  <dcterms:created xsi:type="dcterms:W3CDTF">2019-10-02T04:05:08Z</dcterms:created>
  <dcterms:modified xsi:type="dcterms:W3CDTF">2019-10-10T05:30:00Z</dcterms:modified>
</cp:coreProperties>
</file>