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5" r:id="rId3"/>
    <p:sldId id="275" r:id="rId4"/>
    <p:sldId id="272" r:id="rId5"/>
    <p:sldId id="273" r:id="rId6"/>
    <p:sldId id="274" r:id="rId7"/>
    <p:sldId id="271" r:id="rId8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03" autoAdjust="0"/>
  </p:normalViewPr>
  <p:slideViewPr>
    <p:cSldViewPr>
      <p:cViewPr varScale="1">
        <p:scale>
          <a:sx n="101" d="100"/>
          <a:sy n="101" d="100"/>
        </p:scale>
        <p:origin x="-2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4902776-5627-4CA1-A52E-75FA34595462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79512" y="1556792"/>
            <a:ext cx="8280920" cy="1584176"/>
          </a:xfrm>
        </p:spPr>
        <p:txBody>
          <a:bodyPr>
            <a:normAutofit/>
          </a:bodyPr>
          <a:lstStyle/>
          <a:p>
            <a:r>
              <a:rPr lang="en-US" altLang="ko-KR" sz="40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4000" b="1" dirty="0" smtClean="0">
                <a:latin typeface="MD이솝체" pitchFamily="18" charset="-127"/>
                <a:ea typeface="MD이솝체" pitchFamily="18" charset="-127"/>
              </a:rPr>
              <a:t>년도 신입학생 수강신청 안내</a:t>
            </a:r>
            <a:endParaRPr lang="ko-KR" altLang="en-US" sz="4000" b="1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8064" y="4437112"/>
            <a:ext cx="2984376" cy="1201688"/>
          </a:xfrm>
        </p:spPr>
        <p:txBody>
          <a:bodyPr>
            <a:noAutofit/>
          </a:bodyPr>
          <a:lstStyle/>
          <a:p>
            <a:r>
              <a:rPr lang="ko-KR" altLang="en-US" sz="2800" dirty="0" err="1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스포츠과학부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전 희주 조교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052-259-2377</a:t>
            </a:r>
            <a:endParaRPr lang="ko-KR" altLang="en-US" sz="2800" dirty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803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800" b="1" dirty="0" smtClean="0">
                <a:latin typeface="MD이솝체" pitchFamily="18" charset="-127"/>
                <a:ea typeface="MD이솝체" pitchFamily="18" charset="-127"/>
              </a:rPr>
              <a:t>B</a:t>
            </a:r>
            <a:r>
              <a:rPr lang="ko-KR" altLang="en-US" sz="2800" b="1" dirty="0" smtClean="0">
                <a:latin typeface="MD이솝체" pitchFamily="18" charset="-127"/>
                <a:ea typeface="MD이솝체" pitchFamily="18" charset="-127"/>
              </a:rPr>
              <a:t>반</a:t>
            </a:r>
            <a:endParaRPr lang="ko-KR" altLang="en-US" sz="2800" b="1" dirty="0">
              <a:latin typeface="MD이솝체" pitchFamily="18" charset="-127"/>
              <a:ea typeface="MD이솝체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870900"/>
            <a:ext cx="4815606" cy="4335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327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수강신청방법</a:t>
            </a:r>
            <a:endParaRPr lang="ko-KR" altLang="en-US" sz="3600" dirty="0">
              <a:latin typeface="MD이솝체" panose="02020603020101020101" pitchFamily="18" charset="-127"/>
              <a:ea typeface="MD이솝체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11560" y="2924944"/>
            <a:ext cx="8153400" cy="3127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4000" dirty="0" smtClean="0">
                <a:latin typeface="+mn-ea"/>
              </a:rPr>
              <a:t>울산대학교</a:t>
            </a:r>
            <a:r>
              <a:rPr lang="en-US" altLang="ko-KR" sz="4000" dirty="0" smtClean="0">
                <a:latin typeface="+mn-ea"/>
              </a:rPr>
              <a:t>UWINS </a:t>
            </a:r>
            <a:r>
              <a:rPr lang="ko-KR" altLang="en-US" sz="3200" dirty="0" smtClean="0"/>
              <a:t>회원가입 </a:t>
            </a:r>
            <a:r>
              <a:rPr lang="ko-KR" altLang="en-US" sz="3200" b="1" dirty="0"/>
              <a:t>→</a:t>
            </a:r>
            <a:r>
              <a:rPr lang="en-US" altLang="ko-KR" sz="3200" dirty="0" smtClean="0"/>
              <a:t> </a:t>
            </a:r>
            <a:r>
              <a:rPr lang="ko-KR" altLang="en-US" sz="3200" dirty="0" smtClean="0"/>
              <a:t>교과과정</a:t>
            </a:r>
            <a:r>
              <a:rPr lang="en-US" altLang="ko-KR" sz="3200" dirty="0" smtClean="0"/>
              <a:t>/</a:t>
            </a:r>
            <a:r>
              <a:rPr lang="ko-KR" altLang="en-US" sz="3200" dirty="0" smtClean="0"/>
              <a:t>수업 </a:t>
            </a:r>
            <a:r>
              <a:rPr lang="ko-KR" altLang="en-US" sz="3200" b="1" dirty="0" smtClean="0"/>
              <a:t>→ </a:t>
            </a:r>
            <a:endParaRPr lang="en-US" altLang="ko-KR" sz="3200" b="1" dirty="0" smtClean="0"/>
          </a:p>
          <a:p>
            <a:pPr marL="0" indent="0">
              <a:buNone/>
            </a:pPr>
            <a:r>
              <a:rPr lang="ko-KR" altLang="en-US" sz="3200" b="1" dirty="0" smtClean="0"/>
              <a:t>수강정보</a:t>
            </a:r>
            <a:r>
              <a:rPr lang="ko-KR" altLang="en-US" sz="3200" dirty="0" smtClean="0"/>
              <a:t> </a:t>
            </a:r>
            <a:r>
              <a:rPr lang="ko-KR" altLang="en-US" sz="3200" b="1" dirty="0"/>
              <a:t>→ </a:t>
            </a:r>
            <a:r>
              <a:rPr lang="ko-KR" altLang="en-US" sz="3200" b="1" dirty="0" smtClean="0"/>
              <a:t>수강신청</a:t>
            </a:r>
            <a:endParaRPr lang="en-US" altLang="ko-KR" sz="3200" b="1" dirty="0" smtClean="0"/>
          </a:p>
          <a:p>
            <a:pPr marL="0" indent="0">
              <a:buNone/>
            </a:pP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94641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987824" y="2276872"/>
            <a:ext cx="3744416" cy="864096"/>
          </a:xfrm>
        </p:spPr>
        <p:txBody>
          <a:bodyPr>
            <a:noAutofit/>
          </a:bodyPr>
          <a:lstStyle/>
          <a:p>
            <a:r>
              <a:rPr lang="en-US" altLang="ko-KR" sz="7200" b="1" dirty="0" smtClean="0">
                <a:latin typeface="MD이솝체" pitchFamily="18" charset="-127"/>
                <a:ea typeface="MD이솝체" pitchFamily="18" charset="-127"/>
              </a:rPr>
              <a:t>( B</a:t>
            </a:r>
            <a:r>
              <a:rPr lang="ko-KR" altLang="en-US" sz="7200" b="1" dirty="0" smtClean="0">
                <a:latin typeface="MD이솝체" pitchFamily="18" charset="-127"/>
                <a:ea typeface="MD이솝체" pitchFamily="18" charset="-127"/>
              </a:rPr>
              <a:t>반 </a:t>
            </a:r>
            <a:r>
              <a:rPr lang="en-US" altLang="ko-KR" sz="7200" b="1" dirty="0" smtClean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7200" b="1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159624" y="4437112"/>
            <a:ext cx="2984376" cy="1201688"/>
          </a:xfrm>
        </p:spPr>
        <p:txBody>
          <a:bodyPr>
            <a:noAutofit/>
          </a:bodyPr>
          <a:lstStyle/>
          <a:p>
            <a:r>
              <a:rPr lang="ko-KR" altLang="en-US" sz="2800" dirty="0" err="1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스포츠과학부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전 희주 조교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052-259-2377</a:t>
            </a:r>
            <a:endParaRPr lang="ko-KR" altLang="en-US" sz="2800" dirty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4162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990600" y="228600"/>
            <a:ext cx="8153400" cy="990600"/>
          </a:xfrm>
        </p:spPr>
        <p:txBody>
          <a:bodyPr>
            <a:normAutofit/>
          </a:bodyPr>
          <a:lstStyle/>
          <a:p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년도 신입학생 수강신청 안내 </a:t>
            </a:r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(B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반</a:t>
            </a:r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7323934"/>
              </p:ext>
            </p:extLst>
          </p:nvPr>
        </p:nvGraphicFramePr>
        <p:xfrm>
          <a:off x="395536" y="1268760"/>
          <a:ext cx="8352928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1728192"/>
                <a:gridCol w="648072"/>
                <a:gridCol w="1584176"/>
                <a:gridCol w="1584176"/>
                <a:gridCol w="2088232"/>
              </a:tblGrid>
              <a:tr h="3135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순번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과목명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분반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담당교수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수강자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수업시간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</a:tr>
              <a:tr h="459051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영어회화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II</a:t>
                      </a: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교양필수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톰슨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 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스테파니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 조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: 27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1,2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5905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20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톰슨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 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스테파니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 조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A,B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: 27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4026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생활한문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교양선택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09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A,B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</a:t>
                      </a:r>
                      <a:r>
                        <a:rPr lang="en-US" altLang="ko-KR" baseline="0" dirty="0" smtClean="0">
                          <a:latin typeface="MD이솝체" pitchFamily="18" charset="-127"/>
                          <a:ea typeface="MD이솝체" pitchFamily="18" charset="-127"/>
                        </a:rPr>
                        <a:t> 6,7</a:t>
                      </a:r>
                      <a:r>
                        <a:rPr lang="ko-KR" altLang="en-US" baseline="0" dirty="0" smtClean="0">
                          <a:latin typeface="MD이솝체" pitchFamily="18" charset="-127"/>
                          <a:ea typeface="MD이솝체" pitchFamily="18" charset="-127"/>
                        </a:rPr>
                        <a:t>교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020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축구</a:t>
                      </a:r>
                      <a:r>
                        <a:rPr lang="en-US" altLang="ko-KR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윤균상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1,2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0060"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4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기초전공실기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II</a:t>
                      </a:r>
                      <a:b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</a:b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김종호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테니스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최성훈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탁구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288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전찬복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라인댄스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14594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5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일반화학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/>
                      </a:r>
                      <a:b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</a:b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기초필수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 / 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5,6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381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 idx="4294967295"/>
          </p:nvPr>
        </p:nvSpPr>
        <p:spPr>
          <a:xfrm>
            <a:off x="990600" y="228600"/>
            <a:ext cx="8153400" cy="990600"/>
          </a:xfrm>
        </p:spPr>
        <p:txBody>
          <a:bodyPr>
            <a:normAutofit/>
          </a:bodyPr>
          <a:lstStyle/>
          <a:p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년도 신입학생 수강신청 </a:t>
            </a:r>
            <a:r>
              <a:rPr lang="ko-KR" altLang="en-US" sz="3200" b="1" dirty="0">
                <a:latin typeface="MD이솝체" pitchFamily="18" charset="-127"/>
                <a:ea typeface="MD이솝체" pitchFamily="18" charset="-127"/>
              </a:rPr>
              <a:t>안내 </a:t>
            </a:r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(B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반</a:t>
            </a:r>
            <a:r>
              <a:rPr lang="en-US" altLang="ko-KR" sz="3200" b="1" dirty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4" name="내용 개체 틀 2"/>
          <p:cNvSpPr>
            <a:spLocks noGrp="1"/>
          </p:cNvSpPr>
          <p:nvPr>
            <p:ph sz="quarter" idx="4294967295"/>
          </p:nvPr>
        </p:nvSpPr>
        <p:spPr>
          <a:xfrm>
            <a:off x="0" y="1628775"/>
            <a:ext cx="1800225" cy="56515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 smtClean="0">
              <a:latin typeface="MD이솝체" pitchFamily="18" charset="-127"/>
              <a:ea typeface="MD이솝체" pitchFamily="18" charset="-127"/>
            </a:endParaRPr>
          </a:p>
          <a:p>
            <a:endParaRPr lang="en-US" altLang="ko-KR" sz="1200" dirty="0" smtClean="0"/>
          </a:p>
          <a:p>
            <a:pPr marL="0" indent="0">
              <a:lnSpc>
                <a:spcPct val="150000"/>
              </a:lnSpc>
              <a:buNone/>
            </a:pPr>
            <a:endParaRPr lang="ko-KR" altLang="en-US" dirty="0" smtClean="0"/>
          </a:p>
          <a:p>
            <a:pPr marL="0" indent="0">
              <a:lnSpc>
                <a:spcPct val="150000"/>
              </a:lnSpc>
              <a:buNone/>
            </a:pPr>
            <a:endParaRPr lang="ko-KR" altLang="en-US" dirty="0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849688" y="2715545"/>
            <a:ext cx="4258816" cy="31617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ko-KR" altLang="en-US" sz="24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988392"/>
              </p:ext>
            </p:extLst>
          </p:nvPr>
        </p:nvGraphicFramePr>
        <p:xfrm>
          <a:off x="611560" y="1556792"/>
          <a:ext cx="7992888" cy="48826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1944216"/>
                <a:gridCol w="720080"/>
                <a:gridCol w="1512168"/>
                <a:gridCol w="1728192"/>
                <a:gridCol w="1440160"/>
              </a:tblGrid>
              <a:tr h="40206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순번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과목명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분반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담당교수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수강자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수업시간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</a:tr>
              <a:tr h="402070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endParaRPr lang="en-US" altLang="ko-KR" sz="2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수영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II</a:t>
                      </a:r>
                    </a:p>
                    <a:p>
                      <a:pPr algn="ctr" latinLnBrk="1"/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전공필수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유용상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0206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04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김종호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08315">
                <a:tc>
                  <a:txBody>
                    <a:bodyPr/>
                    <a:lstStyle/>
                    <a:p>
                      <a:pPr algn="ctr" latinLnBrk="1"/>
                      <a:endParaRPr lang="en-US" altLang="ko-KR" sz="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7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태권도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김재준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5995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체육사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양동석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9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인체해부학</a:t>
                      </a:r>
                      <a:endParaRPr lang="en-US" altLang="ko-KR" sz="1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전공필수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이한준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10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구급및안전관리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노병주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1,2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712291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그룹운동지도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우민정</a:t>
                      </a: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김기정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팀티칭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777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8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2800" b="1" dirty="0" smtClean="0">
                <a:latin typeface="MD이솝체" pitchFamily="18" charset="-127"/>
                <a:ea typeface="MD이솝체" pitchFamily="18" charset="-127"/>
              </a:rPr>
              <a:t>년도 신입학생 수강신청 안내</a:t>
            </a:r>
            <a:endParaRPr lang="ko-KR" altLang="en-US" sz="2800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51520" y="1772816"/>
            <a:ext cx="8423848" cy="4495800"/>
          </a:xfrm>
        </p:spPr>
        <p:txBody>
          <a:bodyPr/>
          <a:lstStyle/>
          <a:p>
            <a:r>
              <a:rPr lang="ko-KR" altLang="en-US" dirty="0" err="1" smtClean="0"/>
              <a:t>수강신청확인원</a:t>
            </a:r>
            <a:r>
              <a:rPr lang="ko-KR" altLang="en-US" dirty="0" smtClean="0"/>
              <a:t> 제출 기간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2020.9.25(</a:t>
            </a:r>
            <a:r>
              <a:rPr lang="ko-KR" altLang="en-US" dirty="0" smtClean="0">
                <a:solidFill>
                  <a:srgbClr val="FF0000"/>
                </a:solidFill>
              </a:rPr>
              <a:t>금</a:t>
            </a:r>
            <a:r>
              <a:rPr lang="en-US" altLang="ko-KR" dirty="0" smtClean="0">
                <a:solidFill>
                  <a:srgbClr val="FF0000"/>
                </a:solidFill>
              </a:rPr>
              <a:t>) 17</a:t>
            </a:r>
            <a:r>
              <a:rPr lang="ko-KR" altLang="en-US" dirty="0" smtClean="0">
                <a:solidFill>
                  <a:srgbClr val="FF0000"/>
                </a:solidFill>
              </a:rPr>
              <a:t>시까지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en-US" altLang="ko-KR" dirty="0"/>
          </a:p>
          <a:p>
            <a:pPr fontAlgn="base"/>
            <a:r>
              <a:rPr lang="en-US" altLang="ko-KR" b="1" dirty="0"/>
              <a:t>UWINS </a:t>
            </a:r>
            <a:r>
              <a:rPr lang="ko-KR" altLang="en-US" b="1" dirty="0"/>
              <a:t>→ 교과과정</a:t>
            </a:r>
            <a:r>
              <a:rPr lang="en-US" altLang="ko-KR" b="1" dirty="0"/>
              <a:t>/</a:t>
            </a:r>
            <a:r>
              <a:rPr lang="ko-KR" altLang="en-US" b="1" dirty="0"/>
              <a:t>수업 → 수강정보 </a:t>
            </a:r>
            <a:r>
              <a:rPr lang="ko-KR" altLang="en-US" b="1" dirty="0" smtClean="0"/>
              <a:t>→ </a:t>
            </a:r>
            <a:r>
              <a:rPr lang="ko-KR" altLang="en-US" b="1" dirty="0" err="1" smtClean="0"/>
              <a:t>수강신청확인원</a:t>
            </a:r>
            <a:r>
              <a:rPr lang="ko-KR" altLang="en-US" b="1" dirty="0" smtClean="0"/>
              <a:t> </a:t>
            </a:r>
            <a:r>
              <a:rPr lang="ko-KR" altLang="en-US" b="1" dirty="0"/>
              <a:t>조회 및 인쇄 → 본인 </a:t>
            </a:r>
            <a:r>
              <a:rPr lang="ko-KR" altLang="en-US" b="1" dirty="0" smtClean="0"/>
              <a:t>서명 </a:t>
            </a:r>
            <a:r>
              <a:rPr lang="en-US" altLang="ko-KR" b="1" dirty="0" smtClean="0"/>
              <a:t>(</a:t>
            </a:r>
            <a:r>
              <a:rPr lang="ko-KR" altLang="en-US" b="1" dirty="0"/>
              <a:t>본인서명</a:t>
            </a:r>
            <a:r>
              <a:rPr lang="en-US" altLang="ko-KR" b="1" dirty="0"/>
              <a:t>, </a:t>
            </a:r>
            <a:r>
              <a:rPr lang="ko-KR" altLang="en-US" b="1" dirty="0"/>
              <a:t>지도교수서명</a:t>
            </a:r>
            <a:r>
              <a:rPr lang="en-US" altLang="ko-KR" b="1" dirty="0" smtClean="0"/>
              <a:t>)</a:t>
            </a:r>
          </a:p>
          <a:p>
            <a:pPr fontAlgn="base"/>
            <a:endParaRPr lang="en-US" altLang="ko-KR" b="1" dirty="0"/>
          </a:p>
          <a:p>
            <a:pPr marL="0" indent="0" fontAlgn="base">
              <a:buNone/>
            </a:pPr>
            <a:r>
              <a:rPr lang="en-US" altLang="ko-KR" b="1" dirty="0"/>
              <a:t> </a:t>
            </a:r>
            <a:r>
              <a:rPr lang="en-US" altLang="ko-KR" b="1" dirty="0" smtClean="0"/>
              <a:t> * </a:t>
            </a:r>
            <a:r>
              <a:rPr lang="ko-KR" altLang="en-US" b="1" dirty="0" smtClean="0"/>
              <a:t>각 반</a:t>
            </a:r>
            <a:r>
              <a:rPr lang="en-US" altLang="ko-KR" b="1" dirty="0" smtClean="0"/>
              <a:t>(A,B</a:t>
            </a:r>
            <a:r>
              <a:rPr lang="ko-KR" altLang="en-US" b="1" dirty="0" smtClean="0"/>
              <a:t>반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 과대표에게 제출하여 과대표가 취합하여 사무실로 제출</a:t>
            </a:r>
            <a:r>
              <a:rPr lang="en-US" altLang="ko-KR" b="1" dirty="0" smtClean="0"/>
              <a:t>. *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54016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822</TotalTime>
  <Words>296</Words>
  <Application>Microsoft Office PowerPoint</Application>
  <PresentationFormat>화면 슬라이드 쇼(4:3)</PresentationFormat>
  <Paragraphs>161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가을</vt:lpstr>
      <vt:lpstr>2020년도 신입학생 수강신청 안내</vt:lpstr>
      <vt:lpstr>B반</vt:lpstr>
      <vt:lpstr>수강신청방법</vt:lpstr>
      <vt:lpstr>( B반 )</vt:lpstr>
      <vt:lpstr>2020년도 신입학생 수강신청 안내 (B반)</vt:lpstr>
      <vt:lpstr>2020년도 신입학생 수강신청 안내 (B반)</vt:lpstr>
      <vt:lpstr>2020년도 신입학생 수강신청 안내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2014년도 신입학생 수강신청 안내</dc:title>
  <dc:creator>체육학부</dc:creator>
  <cp:lastModifiedBy>LG</cp:lastModifiedBy>
  <cp:revision>91</cp:revision>
  <cp:lastPrinted>2014-02-27T02:07:40Z</cp:lastPrinted>
  <dcterms:created xsi:type="dcterms:W3CDTF">2014-02-26T09:19:24Z</dcterms:created>
  <dcterms:modified xsi:type="dcterms:W3CDTF">2020-08-06T04:16:38Z</dcterms:modified>
</cp:coreProperties>
</file>