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4" r:id="rId4"/>
    <p:sldId id="269" r:id="rId5"/>
    <p:sldId id="266" r:id="rId6"/>
    <p:sldId id="262" r:id="rId7"/>
    <p:sldId id="257" r:id="rId8"/>
    <p:sldId id="258" r:id="rId9"/>
    <p:sldId id="268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14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163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89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031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382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254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63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052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02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0635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2020-07-30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EBDDC3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EBDDC3"/>
                </a:solidFill>
              </a:rPr>
              <a:pPr/>
              <a:t>‹#›</a:t>
            </a:fld>
            <a:endParaRPr lang="ko-KR" altLang="en-US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403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19684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09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505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1002038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9372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775F55"/>
                </a:solidFill>
              </a:rPr>
              <a:pPr/>
              <a:t>‹#›</a:t>
            </a:fld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821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74604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06989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1881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0413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2020-07-30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EBDDC3"/>
              </a:solidFill>
            </a:endParaRPr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EBDDC3"/>
                </a:solidFill>
              </a:rPr>
              <a:pPr/>
              <a:t>‹#›</a:t>
            </a:fld>
            <a:endParaRPr lang="ko-KR" altLang="en-US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84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735932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23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8156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8352387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116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>
                <a:solidFill>
                  <a:srgbClr val="775F55"/>
                </a:solidFill>
              </a:rPr>
              <a:pPr/>
              <a:t>‹#›</a:t>
            </a:fld>
            <a:endParaRPr lang="ko-KR" altLang="en-US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933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102146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056243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0984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714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B59C1-EF62-486D-97AB-45573F048A78}" type="datetimeFigureOut">
              <a:rPr lang="ko-KR" altLang="en-US" smtClean="0"/>
              <a:t>2020-07-30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89303-4C41-4328-8EEB-697DF4C5EA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749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213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>
                <a:solidFill>
                  <a:srgbClr val="775F55"/>
                </a:solidFill>
              </a:rPr>
              <a:pPr/>
              <a:t>2020-07-30</a:t>
            </a:fld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>
              <a:solidFill>
                <a:srgbClr val="775F55"/>
              </a:solidFill>
            </a:endParaRPr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1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8280920" cy="1584176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40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40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154543" y="4365104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581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A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endParaRPr lang="ko-KR" altLang="en-US" sz="28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5937155" y="1772816"/>
            <a:ext cx="3672408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1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1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1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1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1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1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1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1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1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99950"/>
            <a:ext cx="5212797" cy="4641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58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수강신청방법</a:t>
            </a:r>
            <a:endParaRPr lang="ko-KR" altLang="en-US" sz="3600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1560" y="2924944"/>
            <a:ext cx="8153400" cy="3127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4000" dirty="0" smtClean="0">
                <a:latin typeface="+mn-ea"/>
              </a:rPr>
              <a:t>울산대학교</a:t>
            </a:r>
            <a:r>
              <a:rPr lang="en-US" altLang="ko-KR" sz="4000" dirty="0" smtClean="0">
                <a:latin typeface="+mn-ea"/>
              </a:rPr>
              <a:t>UWINS </a:t>
            </a:r>
            <a:r>
              <a:rPr lang="ko-KR" altLang="en-US" sz="3200" dirty="0" smtClean="0"/>
              <a:t>회원가입 </a:t>
            </a:r>
            <a:r>
              <a:rPr lang="ko-KR" altLang="en-US" sz="3200" b="1" dirty="0"/>
              <a:t>→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교과과정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수업 </a:t>
            </a:r>
            <a:r>
              <a:rPr lang="ko-KR" altLang="en-US" sz="3200" b="1" dirty="0" smtClean="0"/>
              <a:t>→ </a:t>
            </a:r>
            <a:endParaRPr lang="en-US" altLang="ko-KR" sz="3200" b="1" dirty="0" smtClean="0"/>
          </a:p>
          <a:p>
            <a:pPr marL="0" indent="0">
              <a:buNone/>
            </a:pPr>
            <a:r>
              <a:rPr lang="ko-KR" altLang="en-US" sz="3200" b="1" dirty="0" smtClean="0"/>
              <a:t>수강정보</a:t>
            </a:r>
            <a:r>
              <a:rPr lang="ko-KR" altLang="en-US" sz="3200" dirty="0" smtClean="0"/>
              <a:t> </a:t>
            </a:r>
            <a:r>
              <a:rPr lang="ko-KR" altLang="en-US" sz="3200" b="1" dirty="0"/>
              <a:t>→ </a:t>
            </a:r>
            <a:r>
              <a:rPr lang="ko-KR" altLang="en-US" sz="3200" b="1" dirty="0" smtClean="0"/>
              <a:t>수강신청</a:t>
            </a:r>
            <a:endParaRPr lang="en-US" altLang="ko-KR" sz="3200" b="1" dirty="0" smtClean="0"/>
          </a:p>
          <a:p>
            <a:pPr marL="0" indent="0">
              <a:buNone/>
            </a:pP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5655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987824" y="2276872"/>
            <a:ext cx="3744416" cy="864096"/>
          </a:xfrm>
        </p:spPr>
        <p:txBody>
          <a:bodyPr>
            <a:noAutofit/>
          </a:bodyPr>
          <a:lstStyle/>
          <a:p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( A</a:t>
            </a:r>
            <a:r>
              <a:rPr lang="ko-KR" altLang="en-US" sz="7200" b="1" dirty="0" smtClean="0">
                <a:latin typeface="MD이솝체" pitchFamily="18" charset="-127"/>
                <a:ea typeface="MD이솝체" pitchFamily="18" charset="-127"/>
              </a:rPr>
              <a:t>반 </a:t>
            </a:r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72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372200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642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(A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746293"/>
              </p:ext>
            </p:extLst>
          </p:nvPr>
        </p:nvGraphicFramePr>
        <p:xfrm>
          <a:off x="467544" y="1387290"/>
          <a:ext cx="8352928" cy="50310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/>
                <a:gridCol w="1728192"/>
                <a:gridCol w="648072"/>
                <a:gridCol w="1584176"/>
                <a:gridCol w="1584176"/>
                <a:gridCol w="2088232"/>
              </a:tblGrid>
              <a:tr h="31351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5905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영어회화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와일더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5905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톰슨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스테파니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 조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4026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생활한문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</a:t>
                      </a:r>
                      <a:r>
                        <a:rPr lang="en-US" altLang="ko-KR" baseline="0" dirty="0" smtClean="0">
                          <a:latin typeface="MD이솝체" pitchFamily="18" charset="-127"/>
                          <a:ea typeface="MD이솝체" pitchFamily="18" charset="-127"/>
                        </a:rPr>
                        <a:t> 6,7</a:t>
                      </a:r>
                      <a:r>
                        <a:rPr lang="ko-KR" altLang="en-US" baseline="0" dirty="0" smtClean="0">
                          <a:latin typeface="MD이솝체" pitchFamily="18" charset="-127"/>
                          <a:ea typeface="MD이솝체" pitchFamily="18" charset="-127"/>
                        </a:rPr>
                        <a:t>교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축구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윤균상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0060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기초전공실기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테니스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최성훈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탁구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전찬복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라인댄스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4594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일반화학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 / 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439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안내 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(A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4" name="내용 개체 틀 2"/>
          <p:cNvSpPr>
            <a:spLocks noGrp="1"/>
          </p:cNvSpPr>
          <p:nvPr>
            <p:ph sz="quarter" idx="1"/>
          </p:nvPr>
        </p:nvSpPr>
        <p:spPr>
          <a:xfrm>
            <a:off x="1043608" y="1628800"/>
            <a:ext cx="1800200" cy="5655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  <a:p>
            <a:endParaRPr lang="en-US" altLang="ko-KR" sz="1200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9688" y="2715545"/>
            <a:ext cx="4258816" cy="3161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ko-KR" altLang="en-US" sz="24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20740"/>
              </p:ext>
            </p:extLst>
          </p:nvPr>
        </p:nvGraphicFramePr>
        <p:xfrm>
          <a:off x="611560" y="1556792"/>
          <a:ext cx="7992888" cy="4882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1944216"/>
                <a:gridCol w="720080"/>
                <a:gridCol w="1512168"/>
                <a:gridCol w="1728192"/>
                <a:gridCol w="1440160"/>
              </a:tblGrid>
              <a:tr h="4020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02070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수영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II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유용상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06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08315">
                <a:tc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7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태권도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김재준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995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체육사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양동석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인체해부학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이한준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구급및안전관리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노병주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12291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그룹운동지도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05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우민정</a:t>
                      </a: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김기정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팀티칭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000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423848" cy="4495800"/>
          </a:xfrm>
        </p:spPr>
        <p:txBody>
          <a:bodyPr/>
          <a:lstStyle/>
          <a:p>
            <a:r>
              <a:rPr lang="ko-KR" altLang="en-US" dirty="0" err="1" smtClean="0"/>
              <a:t>수강신청확인원</a:t>
            </a:r>
            <a:r>
              <a:rPr lang="ko-KR" altLang="en-US" dirty="0" smtClean="0"/>
              <a:t> 제출 기간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2020.9.25(</a:t>
            </a:r>
            <a:r>
              <a:rPr lang="ko-KR" altLang="en-US" dirty="0" smtClean="0">
                <a:solidFill>
                  <a:srgbClr val="FF0000"/>
                </a:solidFill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</a:rPr>
              <a:t>) 17</a:t>
            </a:r>
            <a:r>
              <a:rPr lang="ko-KR" altLang="en-US" dirty="0" smtClean="0">
                <a:solidFill>
                  <a:srgbClr val="FF0000"/>
                </a:solidFill>
              </a:rPr>
              <a:t>시까지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fontAlgn="base"/>
            <a:r>
              <a:rPr lang="en-US" altLang="ko-KR" b="1" dirty="0"/>
              <a:t>UWINS </a:t>
            </a:r>
            <a:r>
              <a:rPr lang="ko-KR" altLang="en-US" b="1" dirty="0"/>
              <a:t>→ 교과과정</a:t>
            </a:r>
            <a:r>
              <a:rPr lang="en-US" altLang="ko-KR" b="1" dirty="0"/>
              <a:t>/</a:t>
            </a:r>
            <a:r>
              <a:rPr lang="ko-KR" altLang="en-US" b="1" dirty="0"/>
              <a:t>수업 → 수강정보 </a:t>
            </a:r>
            <a:r>
              <a:rPr lang="ko-KR" altLang="en-US" b="1" dirty="0" smtClean="0"/>
              <a:t>→ </a:t>
            </a:r>
            <a:r>
              <a:rPr lang="ko-KR" altLang="en-US" b="1" dirty="0" err="1" smtClean="0"/>
              <a:t>수강신청확인원</a:t>
            </a:r>
            <a:r>
              <a:rPr lang="ko-KR" altLang="en-US" b="1" dirty="0" smtClean="0"/>
              <a:t> </a:t>
            </a:r>
            <a:r>
              <a:rPr lang="ko-KR" altLang="en-US" b="1" dirty="0"/>
              <a:t>조회 및 인쇄 → 본인 </a:t>
            </a:r>
            <a:r>
              <a:rPr lang="ko-KR" altLang="en-US" b="1" dirty="0" smtClean="0"/>
              <a:t>서명 </a:t>
            </a:r>
            <a:r>
              <a:rPr lang="en-US" altLang="ko-KR" b="1" dirty="0" smtClean="0"/>
              <a:t>(</a:t>
            </a:r>
            <a:r>
              <a:rPr lang="ko-KR" altLang="en-US" b="1" dirty="0"/>
              <a:t>본인서명</a:t>
            </a:r>
            <a:r>
              <a:rPr lang="en-US" altLang="ko-KR" b="1" dirty="0"/>
              <a:t>, </a:t>
            </a:r>
            <a:r>
              <a:rPr lang="ko-KR" altLang="en-US" b="1" dirty="0"/>
              <a:t>지도교수서명</a:t>
            </a:r>
            <a:r>
              <a:rPr lang="en-US" altLang="ko-KR" b="1" dirty="0" smtClean="0"/>
              <a:t>)</a:t>
            </a:r>
          </a:p>
          <a:p>
            <a:pPr fontAlgn="base"/>
            <a:endParaRPr lang="en-US" altLang="ko-KR" b="1" dirty="0"/>
          </a:p>
          <a:p>
            <a:pPr marL="0" indent="0" fontAlgn="base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* </a:t>
            </a:r>
            <a:r>
              <a:rPr lang="ko-KR" altLang="en-US" b="1" dirty="0" smtClean="0"/>
              <a:t>각 반</a:t>
            </a:r>
            <a:r>
              <a:rPr lang="en-US" altLang="ko-KR" b="1" dirty="0" smtClean="0"/>
              <a:t>(A,B</a:t>
            </a:r>
            <a:r>
              <a:rPr lang="ko-KR" altLang="en-US" b="1" dirty="0" smtClean="0"/>
              <a:t>반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과대표에게 제출하여 과대표가 취합하여 사무실로 제출</a:t>
            </a:r>
            <a:r>
              <a:rPr lang="en-US" altLang="ko-KR" b="1" dirty="0" smtClean="0"/>
              <a:t>. *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608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294</Words>
  <Application>Microsoft Office PowerPoint</Application>
  <PresentationFormat>화면 슬라이드 쇼(4:3)</PresentationFormat>
  <Paragraphs>160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Office 테마</vt:lpstr>
      <vt:lpstr>가을</vt:lpstr>
      <vt:lpstr>1_가을</vt:lpstr>
      <vt:lpstr>2020년도 신입학생 수강신청 안내</vt:lpstr>
      <vt:lpstr>A반</vt:lpstr>
      <vt:lpstr>수강신청방법</vt:lpstr>
      <vt:lpstr>( A반 )</vt:lpstr>
      <vt:lpstr>2020년도 신입학생 수강신청 안내 (A반)</vt:lpstr>
      <vt:lpstr>2020년도 신입학생 수강신청 안내 (A반)</vt:lpstr>
      <vt:lpstr>2020년도 신입학생 수강신청 안내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LG</dc:creator>
  <cp:lastModifiedBy>LG</cp:lastModifiedBy>
  <cp:revision>14</cp:revision>
  <dcterms:created xsi:type="dcterms:W3CDTF">2020-02-25T01:36:39Z</dcterms:created>
  <dcterms:modified xsi:type="dcterms:W3CDTF">2020-07-30T02:10:00Z</dcterms:modified>
</cp:coreProperties>
</file>